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notesMasterIdLst>
    <p:notesMasterId r:id="rId3"/>
  </p:notesMasterIdLst>
  <p:sldIdLst>
    <p:sldId id="273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服部　綾子" initials="服部　綾子" lastIdx="2" clrIdx="0">
    <p:extLst>
      <p:ext uri="{19B8F6BF-5375-455C-9EA6-DF929625EA0E}">
        <p15:presenceInfo xmlns:p15="http://schemas.microsoft.com/office/powerpoint/2012/main" userId="S-1-5-21-3686068669-2474531145-1983452416-56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0B22"/>
    <a:srgbClr val="FF99FF"/>
    <a:srgbClr val="FFCC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4" autoAdjust="0"/>
    <p:restoredTop sz="94660"/>
  </p:normalViewPr>
  <p:slideViewPr>
    <p:cSldViewPr snapToGrid="0">
      <p:cViewPr varScale="1">
        <p:scale>
          <a:sx n="59" d="100"/>
          <a:sy n="59" d="100"/>
        </p:scale>
        <p:origin x="82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650" cy="494138"/>
          </a:xfrm>
          <a:prstGeom prst="rect">
            <a:avLst/>
          </a:prstGeom>
        </p:spPr>
        <p:txBody>
          <a:bodyPr vert="horz" lIns="62828" tIns="31414" rIns="62828" bIns="31414" rtlCol="0"/>
          <a:lstStyle>
            <a:lvl1pPr algn="l">
              <a:defRPr sz="8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945" y="0"/>
            <a:ext cx="2919734" cy="494138"/>
          </a:xfrm>
          <a:prstGeom prst="rect">
            <a:avLst/>
          </a:prstGeom>
        </p:spPr>
        <p:txBody>
          <a:bodyPr vert="horz" lIns="62828" tIns="31414" rIns="62828" bIns="31414" rtlCol="0"/>
          <a:lstStyle>
            <a:lvl1pPr algn="r">
              <a:defRPr sz="800"/>
            </a:lvl1pPr>
          </a:lstStyle>
          <a:p>
            <a:fld id="{26C92B2F-6A54-4F90-AFB5-54255B005ABC}" type="datetimeFigureOut">
              <a:rPr kumimoji="1" lang="ja-JP" altLang="en-US" smtClean="0"/>
              <a:t>2025/12/8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1012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828" tIns="31414" rIns="62828" bIns="3141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118" y="4748540"/>
            <a:ext cx="5388610" cy="3884073"/>
          </a:xfrm>
          <a:prstGeom prst="rect">
            <a:avLst/>
          </a:prstGeom>
        </p:spPr>
        <p:txBody>
          <a:bodyPr vert="horz" lIns="62828" tIns="31414" rIns="62828" bIns="3141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2175"/>
            <a:ext cx="2918650" cy="494138"/>
          </a:xfrm>
          <a:prstGeom prst="rect">
            <a:avLst/>
          </a:prstGeom>
        </p:spPr>
        <p:txBody>
          <a:bodyPr vert="horz" lIns="62828" tIns="31414" rIns="62828" bIns="31414" rtlCol="0" anchor="b"/>
          <a:lstStyle>
            <a:lvl1pPr algn="l">
              <a:defRPr sz="8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945" y="9372175"/>
            <a:ext cx="2919734" cy="494138"/>
          </a:xfrm>
          <a:prstGeom prst="rect">
            <a:avLst/>
          </a:prstGeom>
        </p:spPr>
        <p:txBody>
          <a:bodyPr vert="horz" lIns="62828" tIns="31414" rIns="62828" bIns="31414" rtlCol="0" anchor="b"/>
          <a:lstStyle>
            <a:lvl1pPr algn="r">
              <a:defRPr sz="800"/>
            </a:lvl1pPr>
          </a:lstStyle>
          <a:p>
            <a:fld id="{03CA756A-EAF7-4AB6-AA78-8AD7919C8C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49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42950" y="1346948"/>
            <a:ext cx="84201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742950" y="4282764"/>
            <a:ext cx="84201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742950" y="1484779"/>
            <a:ext cx="84201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837678" y="4107023"/>
            <a:ext cx="9906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4392" y="1432223"/>
            <a:ext cx="8226108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9251" y="4389120"/>
            <a:ext cx="6411659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0539" y="6272786"/>
            <a:ext cx="514121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47970" y="4227195"/>
            <a:ext cx="970018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154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686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906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0791" y="1225296"/>
            <a:ext cx="7540943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9691" y="5020056"/>
            <a:ext cx="7355205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82355" y="6272786"/>
            <a:ext cx="2148501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6F822A4-8DA6-4447-9B1F-C5DB58435268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72441" y="6272785"/>
            <a:ext cx="5141214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86684" y="2430623"/>
            <a:ext cx="9906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237" y="2508607"/>
            <a:ext cx="965493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851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950" y="2194560"/>
            <a:ext cx="39624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1570" y="2194560"/>
            <a:ext cx="39624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696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950" y="2048256"/>
            <a:ext cx="39624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2950" y="2743200"/>
            <a:ext cx="39624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2526" y="2048256"/>
            <a:ext cx="39624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2526" y="2743200"/>
            <a:ext cx="39624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625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77919A6-33EB-49BD-A62F-1FA56B9F9712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185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711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746790" y="2"/>
            <a:ext cx="315921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6583" y="685800"/>
            <a:ext cx="2600325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7" y="685800"/>
            <a:ext cx="5453253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6583" y="2423160"/>
            <a:ext cx="2600325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9232886" y="6255258"/>
            <a:ext cx="425958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69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746790" y="2"/>
            <a:ext cx="315921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6583" y="685800"/>
            <a:ext cx="2600325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746789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6583" y="2423160"/>
            <a:ext cx="2600325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9232886" y="6255258"/>
            <a:ext cx="425958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033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692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533400"/>
            <a:ext cx="2074069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76" y="533400"/>
            <a:ext cx="6098381" cy="56388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182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9232886" y="6255258"/>
            <a:ext cx="425958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950" y="484632"/>
            <a:ext cx="84201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950" y="2121408"/>
            <a:ext cx="84201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91732" y="6272786"/>
            <a:ext cx="26597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2950" y="6272786"/>
            <a:ext cx="51412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90292" y="6272786"/>
            <a:ext cx="520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202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44DBA94-36A7-5D48-AD22-EEFAB00C0247}"/>
              </a:ext>
            </a:extLst>
          </p:cNvPr>
          <p:cNvSpPr/>
          <p:nvPr/>
        </p:nvSpPr>
        <p:spPr>
          <a:xfrm>
            <a:off x="-323462" y="6108989"/>
            <a:ext cx="10552922" cy="151398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63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72B5224-7AEA-2F6E-3B41-B5AEBA90A32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"/>
            <a:ext cx="9906000" cy="6108989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0BD74E28-B51D-4A59-956D-7411C303B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021" y="919752"/>
            <a:ext cx="7565958" cy="1879257"/>
          </a:xfrm>
          <a:ln w="28575">
            <a:solidFill>
              <a:srgbClr val="00B050"/>
            </a:solidFill>
          </a:ln>
        </p:spPr>
        <p:txBody>
          <a:bodyPr>
            <a:normAutofit fontScale="90000"/>
          </a:bodyPr>
          <a:lstStyle/>
          <a:p>
            <a:pPr algn="ctr">
              <a:lnSpc>
                <a:spcPts val="6000"/>
              </a:lnSpc>
            </a:pPr>
            <a:br>
              <a:rPr lang="en-US" altLang="ja-JP" sz="3250" dirty="0"/>
            </a:br>
            <a:br>
              <a:rPr lang="en-US" altLang="ja-JP" sz="32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lang="ja-JP" altLang="en-US" sz="53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中村哲 医師の志を</a:t>
            </a:r>
            <a:br>
              <a:rPr lang="en-US" altLang="ja-JP" sz="53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lang="ja-JP" altLang="en-US" sz="53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次の世代へつなぐ</a:t>
            </a:r>
            <a:br>
              <a:rPr lang="en-US" altLang="ja-JP" sz="3250" dirty="0"/>
            </a:br>
            <a:r>
              <a:rPr lang="ja-JP" altLang="en-US" sz="3250" dirty="0"/>
              <a:t>　　　　　　　　　　　　　　　　　</a:t>
            </a:r>
            <a:r>
              <a:rPr lang="ja-JP" altLang="en-US" dirty="0"/>
              <a:t>　　　　　　　　　　　　　　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13B8CEC-FB12-44FD-AAB7-3A43037B0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850" y="3174740"/>
            <a:ext cx="8058298" cy="3306502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ja-JP" altLang="en-US" sz="8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中村哲 医師が凶弾に倒れてから </a:t>
            </a:r>
            <a:r>
              <a:rPr lang="en-US" altLang="ja-JP" sz="8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12</a:t>
            </a:r>
            <a:r>
              <a:rPr lang="ja-JP" altLang="en-US" sz="8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8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</a:t>
            </a:r>
            <a:r>
              <a:rPr lang="ja-JP" altLang="en-US" sz="8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日で</a:t>
            </a:r>
            <a:r>
              <a:rPr lang="en-US" altLang="ja-JP" sz="8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</a:t>
            </a:r>
            <a:r>
              <a:rPr lang="ja-JP" altLang="en-US" sz="8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年になります</a:t>
            </a:r>
            <a:endParaRPr lang="en-US" altLang="ja-JP" sz="8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 algn="ctr">
              <a:buNone/>
            </a:pPr>
            <a:endParaRPr lang="en-US" altLang="ja-JP" sz="8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 algn="ctr">
              <a:buNone/>
            </a:pPr>
            <a:r>
              <a:rPr lang="ja-JP" altLang="en-US" sz="8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閉鎖されていたハンセン病診療所が</a:t>
            </a:r>
            <a:r>
              <a:rPr lang="en-US" altLang="ja-JP" sz="8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</a:t>
            </a:r>
            <a:r>
              <a:rPr lang="ja-JP" altLang="en-US" sz="8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年ぶりに再開されました</a:t>
            </a:r>
            <a:endParaRPr lang="en-US" altLang="ja-JP" sz="8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 algn="ctr">
              <a:buNone/>
            </a:pPr>
            <a:r>
              <a:rPr lang="ja-JP" altLang="en-US" sz="8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再開準備を担っておられたのは</a:t>
            </a:r>
            <a:endParaRPr lang="en-US" altLang="ja-JP" sz="8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 algn="ctr">
              <a:buNone/>
            </a:pPr>
            <a:r>
              <a:rPr lang="ja-JP" altLang="en-US" sz="8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大同大学で</a:t>
            </a:r>
            <a:r>
              <a:rPr lang="en-US" altLang="ja-JP" sz="8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7</a:t>
            </a:r>
            <a:r>
              <a:rPr lang="ja-JP" altLang="en-US" sz="8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8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17</a:t>
            </a:r>
            <a:r>
              <a:rPr lang="ja-JP" altLang="en-US" sz="8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日に講演された</a:t>
            </a:r>
            <a:endParaRPr lang="en-US" altLang="ja-JP" sz="8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 algn="ctr">
              <a:buNone/>
            </a:pPr>
            <a:r>
              <a:rPr lang="ja-JP" altLang="en-US" sz="8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ペシャワール会</a:t>
            </a:r>
            <a:r>
              <a:rPr lang="en-US" altLang="ja-JP" sz="8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PMS</a:t>
            </a:r>
            <a:r>
              <a:rPr lang="ja-JP" altLang="en-US" sz="8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支援室長で看護師の藤田千代子さんです</a:t>
            </a:r>
            <a:endParaRPr lang="en-US" altLang="ja-JP" sz="8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 algn="ctr">
              <a:buNone/>
            </a:pPr>
            <a:r>
              <a:rPr lang="ja-JP" altLang="en-US" sz="8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この折に再び中村哲 医師の偉業にふれてみてください</a:t>
            </a:r>
          </a:p>
          <a:p>
            <a:pPr marL="0" indent="0" algn="ctr">
              <a:buNone/>
            </a:pPr>
            <a:endParaRPr lang="en-US" altLang="ja-JP" sz="2925" dirty="0"/>
          </a:p>
          <a:p>
            <a:pPr marL="0" indent="0" algn="ctr">
              <a:buNone/>
            </a:pPr>
            <a:r>
              <a:rPr lang="ja-JP" altLang="en-US" sz="1463" dirty="0"/>
              <a:t>　</a:t>
            </a:r>
            <a:endParaRPr lang="en-US" altLang="ja-JP" sz="1463" dirty="0"/>
          </a:p>
          <a:p>
            <a:pPr marL="0" indent="0" algn="ctr">
              <a:buNone/>
            </a:pPr>
            <a:r>
              <a:rPr lang="en-US" altLang="ja-JP" sz="1463" dirty="0"/>
              <a:t>       </a:t>
            </a:r>
            <a:endParaRPr lang="ja-JP" altLang="en-US" sz="1463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9BF324D-AB58-F102-CC40-AFE490AEED52}"/>
              </a:ext>
            </a:extLst>
          </p:cNvPr>
          <p:cNvSpPr txBox="1"/>
          <p:nvPr/>
        </p:nvSpPr>
        <p:spPr>
          <a:xfrm>
            <a:off x="370374" y="372253"/>
            <a:ext cx="5304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大同大学図書館　企画展示　</a:t>
            </a:r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階エントランスホール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AEF77B5-55A1-3E72-15FA-74A4E3CC679C}"/>
              </a:ext>
            </a:extLst>
          </p:cNvPr>
          <p:cNvSpPr txBox="1"/>
          <p:nvPr/>
        </p:nvSpPr>
        <p:spPr>
          <a:xfrm>
            <a:off x="8240158" y="5673012"/>
            <a:ext cx="15023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2025</a:t>
            </a:r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</a:t>
            </a:r>
            <a:r>
              <a:rPr kumimoji="1" lang="en-US" altLang="ja-JP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12</a:t>
            </a:r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</a:p>
        </p:txBody>
      </p:sp>
    </p:spTree>
    <p:extLst>
      <p:ext uri="{BB962C8B-B14F-4D97-AF65-F5344CB8AC3E}">
        <p14:creationId xmlns:p14="http://schemas.microsoft.com/office/powerpoint/2010/main" val="33890467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木版活字">
  <a:themeElements>
    <a:clrScheme name="木版活字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木版活字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木版活字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TM03090434[[fn=木版活字]]</Template>
  <TotalTime>1048</TotalTime>
  <Words>101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游ゴシック</vt:lpstr>
      <vt:lpstr>Rockwell</vt:lpstr>
      <vt:lpstr>Rockwell Condensed</vt:lpstr>
      <vt:lpstr>Wingdings</vt:lpstr>
      <vt:lpstr>木版活字</vt:lpstr>
      <vt:lpstr>  中村哲 医師の志を 次の世代へつなぐ 　　　　　　　　　　　　　　　　　　　　　　　　　　　　　　　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服部　綾子</dc:creator>
  <cp:lastModifiedBy>小野　麻子</cp:lastModifiedBy>
  <cp:revision>83</cp:revision>
  <cp:lastPrinted>2025-12-08T03:06:04Z</cp:lastPrinted>
  <dcterms:created xsi:type="dcterms:W3CDTF">2025-02-12T02:50:10Z</dcterms:created>
  <dcterms:modified xsi:type="dcterms:W3CDTF">2025-12-08T05:25:05Z</dcterms:modified>
</cp:coreProperties>
</file>